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58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80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58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547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92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745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795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056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9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5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31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920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405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42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385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07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3F53-C49C-46DF-8FC8-34D8FB1EE5E5}" type="datetimeFigureOut">
              <a:rPr lang="zh-HK" altLang="en-US" smtClean="0"/>
              <a:t>4/5/2017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6C4BC7-DAF1-4158-BB6E-E4DB4EFC22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3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5pa3VZz1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GY_0DVw3q5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2"/>
          <a:srcRect l="25283" t="30578" r="43655" b="40770"/>
          <a:stretch/>
        </p:blipFill>
        <p:spPr bwMode="auto">
          <a:xfrm>
            <a:off x="0" y="-1"/>
            <a:ext cx="5529943" cy="4005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/>
          <a:srcRect l="18782" t="22873" r="36973" b="34029"/>
          <a:stretch/>
        </p:blipFill>
        <p:spPr bwMode="auto">
          <a:xfrm>
            <a:off x="3938231" y="0"/>
            <a:ext cx="825376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4"/>
          <a:srcRect l="7584" t="25040" r="49435" b="33788"/>
          <a:stretch/>
        </p:blipFill>
        <p:spPr bwMode="auto">
          <a:xfrm>
            <a:off x="1" y="3673098"/>
            <a:ext cx="3938230" cy="3184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/>
          <p:cNvPicPr/>
          <p:nvPr/>
        </p:nvPicPr>
        <p:blipFill rotWithShape="1">
          <a:blip r:embed="rId5"/>
          <a:srcRect l="9751" t="23114" r="50338" b="33789"/>
          <a:stretch/>
        </p:blipFill>
        <p:spPr bwMode="auto">
          <a:xfrm>
            <a:off x="7347120" y="2619214"/>
            <a:ext cx="4853367" cy="4214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12368" y="3441680"/>
            <a:ext cx="6834752" cy="3416320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準圓" panose="03000509000000000000" pitchFamily="65" charset="-120"/>
              </a:rPr>
              <a:t>通識社論</a:t>
            </a:r>
            <a:endParaRPr lang="en-US" altLang="zh-TW" sz="7200" b="1" dirty="0" smtClean="0">
              <a:solidFill>
                <a:srgbClr val="FF0000"/>
              </a:solidFill>
              <a:latin typeface="Times New Roman" panose="02020603050405020304" pitchFamily="18" charset="0"/>
              <a:ea typeface="方正準圓" panose="03000509000000000000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準圓" panose="03000509000000000000" pitchFamily="65" charset="-120"/>
              </a:rPr>
              <a:t>及</a:t>
            </a:r>
            <a:endParaRPr lang="en-US" altLang="zh-TW" sz="7200" b="1" dirty="0" smtClean="0">
              <a:solidFill>
                <a:srgbClr val="FF0000"/>
              </a:solidFill>
              <a:latin typeface="Times New Roman" panose="02020603050405020304" pitchFamily="18" charset="0"/>
              <a:ea typeface="方正準圓" panose="03000509000000000000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準圓" panose="03000509000000000000" pitchFamily="65" charset="-120"/>
              </a:rPr>
              <a:t>專題篇章閱讀</a:t>
            </a:r>
            <a:endParaRPr lang="zh-HK" alt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0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33614" y="1813302"/>
            <a:ext cx="5326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器官捐贈</a:t>
            </a:r>
            <a:endParaRPr lang="zh-HK" alt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477" t="23253" r="43697" b="33739"/>
          <a:stretch/>
        </p:blipFill>
        <p:spPr>
          <a:xfrm>
            <a:off x="8973518" y="3580109"/>
            <a:ext cx="3006671" cy="31461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1028" t="23040" r="39405" b="33527"/>
          <a:stretch/>
        </p:blipFill>
        <p:spPr>
          <a:xfrm>
            <a:off x="8860016" y="0"/>
            <a:ext cx="3331984" cy="274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9131" t="23464" r="49100" b="34163"/>
          <a:stretch/>
        </p:blipFill>
        <p:spPr>
          <a:xfrm>
            <a:off x="0" y="0"/>
            <a:ext cx="3533614" cy="51585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/>
          <a:srcRect l="17691" t="24947" r="34799" b="36706"/>
          <a:stretch/>
        </p:blipFill>
        <p:spPr>
          <a:xfrm rot="20251515">
            <a:off x="2918311" y="3957288"/>
            <a:ext cx="3700018" cy="22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9587" t="21981" r="34958" b="23994"/>
          <a:stretch/>
        </p:blipFill>
        <p:spPr>
          <a:xfrm>
            <a:off x="2230928" y="1330821"/>
            <a:ext cx="7564648" cy="55271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49747" y="4611231"/>
            <a:ext cx="7445829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26</a:t>
            </a:r>
            <a:r>
              <a:rPr lang="zh-TW" altLang="en-US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歲女文</a:t>
            </a: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員</a:t>
            </a:r>
            <a:r>
              <a:rPr lang="zh-HK" altLang="en-US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鄭凱</a:t>
            </a:r>
            <a:r>
              <a:rPr lang="zh-HK" altLang="en-US" sz="7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甄</a:t>
            </a: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無私</a:t>
            </a:r>
            <a:r>
              <a:rPr lang="zh-TW" altLang="en-US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捐肝救好</a:t>
            </a:r>
            <a:r>
              <a:rPr lang="zh-TW" altLang="en-US" sz="7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媽媽</a:t>
            </a:r>
            <a:endParaRPr lang="zh-HK" altLang="en-US" sz="70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準圓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090725" y="143738"/>
            <a:ext cx="64782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000" dirty="0">
                <a:hlinkClick r:id="rId3"/>
              </a:rPr>
              <a:t>https://</a:t>
            </a:r>
            <a:r>
              <a:rPr lang="en-US" altLang="zh-HK" sz="3000" dirty="0" smtClean="0">
                <a:hlinkClick r:id="rId3"/>
              </a:rPr>
              <a:t>www.youtube.com/watch?v=Fk5pa3VZz18</a:t>
            </a:r>
            <a:endParaRPr lang="en-US" altLang="zh-HK" sz="3000" dirty="0" smtClean="0"/>
          </a:p>
          <a:p>
            <a:endParaRPr lang="zh-HK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01680" y="143738"/>
            <a:ext cx="2465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短片：</a:t>
            </a:r>
            <a:endParaRPr lang="zh-HK" altLang="en-US" sz="70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準圓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17001" y="721890"/>
            <a:ext cx="119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20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  <a:cs typeface="Times New Roman" panose="02020603050405020304" pitchFamily="18" charset="0"/>
              </a:rPr>
              <a:t>分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01680" y="143738"/>
            <a:ext cx="2465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0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準圓" panose="03000509000000000000" pitchFamily="65" charset="-120"/>
              </a:rPr>
              <a:t>短片：</a:t>
            </a:r>
            <a:endParaRPr lang="zh-HK" altLang="en-US" sz="70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準圓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22550" y="143738"/>
            <a:ext cx="68657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000" dirty="0">
                <a:hlinkClick r:id="rId2"/>
              </a:rPr>
              <a:t>https://</a:t>
            </a:r>
            <a:r>
              <a:rPr lang="en-US" altLang="zh-HK" sz="3000" dirty="0" smtClean="0">
                <a:hlinkClick r:id="rId2"/>
              </a:rPr>
              <a:t>www.youtube.com/watch?v=GY_0DVw3q5k</a:t>
            </a:r>
            <a:endParaRPr lang="en-US" altLang="zh-HK" sz="3000" dirty="0" smtClean="0"/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43" t="14142" r="2384" b="16366"/>
          <a:stretch/>
        </p:blipFill>
        <p:spPr>
          <a:xfrm>
            <a:off x="1501680" y="1313289"/>
            <a:ext cx="9360976" cy="50834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49152" y="728513"/>
            <a:ext cx="232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年的數據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3737" y="1369982"/>
            <a:ext cx="106421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好媽媽再移植屍肝 最快今甦醒</a:t>
            </a:r>
            <a:r>
              <a:rPr lang="en-US" altLang="zh-TW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【</a:t>
            </a:r>
            <a:r>
              <a:rPr lang="zh-TW" altLang="en-US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節錄</a:t>
            </a:r>
            <a:r>
              <a:rPr lang="en-US" altLang="zh-TW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】</a:t>
            </a:r>
            <a:endParaRPr lang="zh-HK" altLang="en-US" sz="5000" b="1" dirty="0">
              <a:solidFill>
                <a:srgbClr val="0070C0"/>
              </a:solidFill>
              <a:effectLst>
                <a:outerShdw blurRad="50800" dist="38100" dir="18900000" algn="bl">
                  <a:srgbClr val="000000">
                    <a:alpha val="40000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58313" y="3119842"/>
            <a:ext cx="10513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西班牙器官捐贈比例創全球最高紀錄</a:t>
            </a:r>
            <a:endParaRPr lang="zh-HK" altLang="en-US" sz="5000" dirty="0">
              <a:solidFill>
                <a:srgbClr val="0070C0"/>
              </a:solidFill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58313" y="4869702"/>
            <a:ext cx="9908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專欄社論</a:t>
            </a:r>
            <a:r>
              <a:rPr lang="en-US" altLang="zh-HK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——</a:t>
            </a:r>
            <a:r>
              <a:rPr lang="zh-HK" altLang="zh-HK" sz="5000" b="1" dirty="0">
                <a:solidFill>
                  <a:srgbClr val="0070C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僵硬制度阻大愛彰顯</a:t>
            </a:r>
            <a:endParaRPr lang="zh-HK" altLang="en-US" sz="5000" b="1" dirty="0">
              <a:solidFill>
                <a:srgbClr val="0070C0"/>
              </a:solidFill>
              <a:effectLst>
                <a:outerShdw blurRad="50800" dist="38100" dir="18900000" algn="bl">
                  <a:srgbClr val="000000">
                    <a:alpha val="40000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0482" y="481896"/>
            <a:ext cx="3409627" cy="86177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effectLst>
                  <a:outerShdw blurRad="50800" dist="38100" dir="18900000" algn="bl">
                    <a:srgbClr val="000000">
                      <a:alpha val="40000"/>
                    </a:srgbClr>
                  </a:outerShdw>
                </a:effectLst>
                <a:latin typeface="方正準圓" panose="03000509000000000000" pitchFamily="65" charset="-120"/>
                <a:ea typeface="方正準圓" panose="03000509000000000000" pitchFamily="65" charset="-120"/>
              </a:rPr>
              <a:t>篇章閱讀：</a:t>
            </a:r>
            <a:endParaRPr lang="zh-HK" altLang="en-US" sz="5000" b="1" dirty="0">
              <a:solidFill>
                <a:srgbClr val="FF0000"/>
              </a:solidFill>
              <a:effectLst>
                <a:outerShdw blurRad="50800" dist="38100" dir="18900000" algn="bl">
                  <a:srgbClr val="000000">
                    <a:alpha val="40000"/>
                  </a:srgbClr>
                </a:outerShdw>
              </a:effectLst>
              <a:latin typeface="方正準圓" panose="03000509000000000000" pitchFamily="65" charset="-120"/>
              <a:ea typeface="方正準圓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6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80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方正準圓</vt:lpstr>
      <vt:lpstr>微軟正黑體</vt:lpstr>
      <vt:lpstr>Arial</vt:lpstr>
      <vt:lpstr>Century Gothic</vt:lpstr>
      <vt:lpstr>Times New Roman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劉哲鋒 </dc:creator>
  <cp:lastModifiedBy>劉哲鋒 </cp:lastModifiedBy>
  <cp:revision>14</cp:revision>
  <dcterms:created xsi:type="dcterms:W3CDTF">2017-05-04T02:15:11Z</dcterms:created>
  <dcterms:modified xsi:type="dcterms:W3CDTF">2017-05-04T09:54:41Z</dcterms:modified>
</cp:coreProperties>
</file>